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AA353E-0444-4FA6-9FE0-CA576FAB2FA1}" type="datetimeFigureOut">
              <a:rPr lang="es-ES" smtClean="0"/>
              <a:pPr/>
              <a:t>4/11/2010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49ACB9-ED1E-4888-8C63-5C618D2FA462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71538" y="928670"/>
            <a:ext cx="685804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smtClean="0">
                <a:ln w="12700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El viaje de ulises</a:t>
            </a:r>
            <a:endParaRPr lang="es-ES" sz="6600" b="1" cap="none" spc="0">
              <a:ln w="12700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6" name="5 Imagen" descr="ulis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428868"/>
            <a:ext cx="2688110" cy="3281995"/>
          </a:xfrm>
          <a:prstGeom prst="rect">
            <a:avLst/>
          </a:prstGeom>
        </p:spPr>
      </p:pic>
      <p:pic>
        <p:nvPicPr>
          <p:cNvPr id="7" name="6 Imagen" descr="viajedeulis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428868"/>
            <a:ext cx="5313266" cy="3908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1000108"/>
            <a:ext cx="7772400" cy="826380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Las sirenas</a:t>
            </a:r>
            <a:endParaRPr lang="es-ES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4" name="3 Imagen" descr="siren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928802"/>
            <a:ext cx="4790548" cy="4071966"/>
          </a:xfrm>
          <a:prstGeom prst="rect">
            <a:avLst/>
          </a:prstGeom>
        </p:spPr>
      </p:pic>
      <p:pic>
        <p:nvPicPr>
          <p:cNvPr id="6" name="5 Imagen" descr="sire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714620"/>
            <a:ext cx="3500462" cy="2626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857232"/>
            <a:ext cx="7772400" cy="826380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Escila y Caribdis</a:t>
            </a:r>
            <a:endParaRPr lang="es-E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3 Imagen" descr="escilaycaribd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00242"/>
            <a:ext cx="4143404" cy="4143374"/>
          </a:xfrm>
          <a:prstGeom prst="rect">
            <a:avLst/>
          </a:prstGeom>
        </p:spPr>
      </p:pic>
      <p:pic>
        <p:nvPicPr>
          <p:cNvPr id="5" name="4 Imagen" descr="caribdi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928934"/>
            <a:ext cx="4022179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857232"/>
            <a:ext cx="7772400" cy="893266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Helios</a:t>
            </a:r>
            <a:endParaRPr lang="es-ES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71472" y="1785926"/>
            <a:ext cx="7042044" cy="652898"/>
          </a:xfrm>
        </p:spPr>
        <p:txBody>
          <a:bodyPr>
            <a:normAutofit/>
          </a:bodyPr>
          <a:lstStyle/>
          <a:p>
            <a:r>
              <a:rPr lang="es-ES" sz="2800" b="1" smtClean="0">
                <a:solidFill>
                  <a:schemeClr val="bg2">
                    <a:lumMod val="10000"/>
                  </a:schemeClr>
                </a:solidFill>
              </a:rPr>
              <a:t>Las vacas sagradas del Dios Sol</a:t>
            </a:r>
            <a:endParaRPr lang="es-ES" sz="2800" b="1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3 Imagen" descr="heli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571744"/>
            <a:ext cx="4143404" cy="3195025"/>
          </a:xfrm>
          <a:prstGeom prst="rect">
            <a:avLst/>
          </a:prstGeom>
        </p:spPr>
      </p:pic>
      <p:pic>
        <p:nvPicPr>
          <p:cNvPr id="5" name="4 Imagen" descr="vacas helio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435781"/>
            <a:ext cx="4070816" cy="2585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928670"/>
            <a:ext cx="7772400" cy="754942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tx2">
                    <a:lumMod val="75000"/>
                  </a:schemeClr>
                </a:solidFill>
              </a:rPr>
              <a:t>La ninfa Calipso</a:t>
            </a:r>
            <a:endParaRPr lang="es-E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3 Imagen" descr="calips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714620"/>
            <a:ext cx="4911649" cy="3499550"/>
          </a:xfrm>
          <a:prstGeom prst="rect">
            <a:avLst/>
          </a:prstGeom>
        </p:spPr>
      </p:pic>
      <p:pic>
        <p:nvPicPr>
          <p:cNvPr id="5" name="4 Imagen" descr="calipso-y-ulis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071678"/>
            <a:ext cx="3724285" cy="3047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928670"/>
            <a:ext cx="7772400" cy="785818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Isla de los Feacios</a:t>
            </a:r>
            <a:endParaRPr lang="es-ES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42910" y="1785926"/>
            <a:ext cx="5000660" cy="581460"/>
          </a:xfrm>
        </p:spPr>
        <p:txBody>
          <a:bodyPr>
            <a:normAutofit/>
          </a:bodyPr>
          <a:lstStyle/>
          <a:p>
            <a:r>
              <a:rPr lang="es-ES" sz="3200" b="1" smtClean="0">
                <a:solidFill>
                  <a:schemeClr val="tx2">
                    <a:lumMod val="75000"/>
                  </a:schemeClr>
                </a:solidFill>
              </a:rPr>
              <a:t>Nausícaa, Alcino y Arete</a:t>
            </a:r>
            <a:endParaRPr lang="es-ES" sz="3200" b="1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3 Imagen" descr="feaci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428868"/>
            <a:ext cx="5565174" cy="3962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571480"/>
            <a:ext cx="7772400" cy="933828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Ítaca</a:t>
            </a:r>
            <a:endParaRPr lang="es-ES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71472" y="1500174"/>
            <a:ext cx="6929486" cy="724336"/>
          </a:xfrm>
        </p:spPr>
        <p:txBody>
          <a:bodyPr>
            <a:normAutofit/>
          </a:bodyPr>
          <a:lstStyle/>
          <a:p>
            <a:r>
              <a:rPr lang="es-ES" sz="2400" b="1" smtClean="0">
                <a:solidFill>
                  <a:schemeClr val="tx2">
                    <a:lumMod val="75000"/>
                  </a:schemeClr>
                </a:solidFill>
              </a:rPr>
              <a:t>Regreso de Ulises y encuentro con Penélope</a:t>
            </a:r>
            <a:endParaRPr lang="es-ES" sz="2400" b="1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3 Imagen" descr="ita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500570"/>
            <a:ext cx="3342599" cy="2024065"/>
          </a:xfrm>
          <a:prstGeom prst="rect">
            <a:avLst/>
          </a:prstGeom>
        </p:spPr>
      </p:pic>
      <p:pic>
        <p:nvPicPr>
          <p:cNvPr id="5" name="4 Imagen" descr="itac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071678"/>
            <a:ext cx="3429024" cy="2280300"/>
          </a:xfrm>
          <a:prstGeom prst="rect">
            <a:avLst/>
          </a:prstGeom>
        </p:spPr>
      </p:pic>
      <p:pic>
        <p:nvPicPr>
          <p:cNvPr id="6" name="5 Imagen" descr="itaca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00306"/>
            <a:ext cx="4080655" cy="3721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71604" y="571480"/>
            <a:ext cx="5915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salida de Troya</a:t>
            </a:r>
            <a:endParaRPr lang="es-ES" sz="5400" b="1" cap="none" spc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4 Imagen" descr="troy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643050"/>
            <a:ext cx="7972746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714356"/>
            <a:ext cx="8215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5400" b="1" cap="none" spc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Lucha contra los Cicones</a:t>
            </a:r>
            <a:endParaRPr lang="es-ES" sz="5400" b="1" cap="none" spc="0">
              <a:ln w="50800"/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pic>
        <p:nvPicPr>
          <p:cNvPr id="6" name="5 Imagen" descr="pueblodeloscicon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000240"/>
            <a:ext cx="4286280" cy="4061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14356"/>
            <a:ext cx="7772400" cy="719514"/>
          </a:xfrm>
        </p:spPr>
        <p:txBody>
          <a:bodyPr/>
          <a:lstStyle/>
          <a:p>
            <a:pPr algn="ctr"/>
            <a:r>
              <a:rPr lang="es-ES" sz="540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lotófagos</a:t>
            </a:r>
            <a:endParaRPr lang="es-ES" sz="540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3 Imagen" descr="lotofag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785926"/>
            <a:ext cx="4474805" cy="3918817"/>
          </a:xfrm>
          <a:prstGeom prst="rect">
            <a:avLst/>
          </a:prstGeom>
        </p:spPr>
      </p:pic>
      <p:pic>
        <p:nvPicPr>
          <p:cNvPr id="5" name="4 Imagen" descr="lo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214686"/>
            <a:ext cx="3643338" cy="2732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857232"/>
            <a:ext cx="7772400" cy="790952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cíclopes</a:t>
            </a:r>
            <a:endParaRPr lang="es-ES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42910" y="1785926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Lucha contra Polifemo</a:t>
            </a:r>
            <a:endParaRPr lang="es-ES" sz="240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4 Imagen" descr="ciclop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714356"/>
            <a:ext cx="2718291" cy="4000504"/>
          </a:xfrm>
          <a:prstGeom prst="rect">
            <a:avLst/>
          </a:prstGeom>
        </p:spPr>
      </p:pic>
      <p:pic>
        <p:nvPicPr>
          <p:cNvPr id="6" name="5 Imagen" descr="polifem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786058"/>
            <a:ext cx="2714644" cy="3728906"/>
          </a:xfrm>
          <a:prstGeom prst="rect">
            <a:avLst/>
          </a:prstGeom>
        </p:spPr>
      </p:pic>
      <p:pic>
        <p:nvPicPr>
          <p:cNvPr id="7" name="6 Imagen" descr="polifemo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428868"/>
            <a:ext cx="2786082" cy="3599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928670"/>
            <a:ext cx="7772400" cy="893266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Eolo, el Dios del viento</a:t>
            </a:r>
            <a:endParaRPr lang="es-E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3 Imagen" descr="eol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71678"/>
            <a:ext cx="4500562" cy="3167271"/>
          </a:xfrm>
          <a:prstGeom prst="rect">
            <a:avLst/>
          </a:prstGeom>
        </p:spPr>
      </p:pic>
      <p:pic>
        <p:nvPicPr>
          <p:cNvPr id="5" name="4 Imagen" descr="eolo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5644" y="3214686"/>
            <a:ext cx="3661173" cy="2928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85794"/>
            <a:ext cx="7772400" cy="821828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Lestrigones</a:t>
            </a:r>
            <a:endParaRPr lang="es-ES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57158" y="1643050"/>
            <a:ext cx="5643602" cy="785818"/>
          </a:xfrm>
        </p:spPr>
        <p:txBody>
          <a:bodyPr>
            <a:normAutofit/>
          </a:bodyPr>
          <a:lstStyle/>
          <a:p>
            <a:r>
              <a:rPr lang="es-ES" sz="3200" b="1" smtClean="0">
                <a:solidFill>
                  <a:schemeClr val="accent4">
                    <a:lumMod val="50000"/>
                  </a:schemeClr>
                </a:solidFill>
              </a:rPr>
              <a:t>Los gigantes antropófagos</a:t>
            </a:r>
            <a:endParaRPr lang="es-ES" sz="3200" b="1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3 Imagen" descr="lestrigon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500306"/>
            <a:ext cx="5019574" cy="3872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785794"/>
            <a:ext cx="7772400" cy="893266"/>
          </a:xfrm>
        </p:spPr>
        <p:txBody>
          <a:bodyPr/>
          <a:lstStyle/>
          <a:p>
            <a:pPr algn="ctr"/>
            <a:r>
              <a:rPr lang="es-ES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La maga Circe</a:t>
            </a:r>
            <a:endParaRPr lang="es-ES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3 Imagen" descr="circ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928802"/>
            <a:ext cx="2714644" cy="4351431"/>
          </a:xfrm>
          <a:prstGeom prst="rect">
            <a:avLst/>
          </a:prstGeom>
        </p:spPr>
      </p:pic>
      <p:pic>
        <p:nvPicPr>
          <p:cNvPr id="5" name="4 Imagen" descr="maga-cir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214554"/>
            <a:ext cx="5214974" cy="3753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85794"/>
            <a:ext cx="7772400" cy="826380"/>
          </a:xfrm>
        </p:spPr>
        <p:txBody>
          <a:bodyPr/>
          <a:lstStyle/>
          <a:p>
            <a:pPr algn="ctr"/>
            <a:r>
              <a:rPr lang="es-ES" smtClean="0">
                <a:solidFill>
                  <a:srgbClr val="C00000"/>
                </a:solidFill>
              </a:rPr>
              <a:t>Hades</a:t>
            </a:r>
            <a:endParaRPr lang="es-ES">
              <a:solidFill>
                <a:srgbClr val="C00000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00364" y="1643050"/>
            <a:ext cx="3000396" cy="571504"/>
          </a:xfrm>
        </p:spPr>
        <p:txBody>
          <a:bodyPr>
            <a:noAutofit/>
          </a:bodyPr>
          <a:lstStyle/>
          <a:p>
            <a:r>
              <a:rPr lang="es-ES" sz="36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itchFamily="18" charset="0"/>
              </a:rPr>
              <a:t>El inframundo</a:t>
            </a:r>
            <a:endParaRPr lang="es-ES" sz="3600" b="1">
              <a:solidFill>
                <a:schemeClr val="tx1">
                  <a:lumMod val="85000"/>
                  <a:lumOff val="15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5" name="4 Imagen" descr="had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928934"/>
            <a:ext cx="5481461" cy="3476041"/>
          </a:xfrm>
          <a:prstGeom prst="rect">
            <a:avLst/>
          </a:prstGeom>
        </p:spPr>
      </p:pic>
      <p:pic>
        <p:nvPicPr>
          <p:cNvPr id="6" name="5 Imagen" descr="hades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2214554"/>
            <a:ext cx="2724149" cy="362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</TotalTime>
  <Words>67</Words>
  <Application>Microsoft Office PowerPoint</Application>
  <PresentationFormat>Presentación en pantalla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Flujo</vt:lpstr>
      <vt:lpstr>Diapositiva 1</vt:lpstr>
      <vt:lpstr>Diapositiva 2</vt:lpstr>
      <vt:lpstr>Diapositiva 3</vt:lpstr>
      <vt:lpstr>Los lotófagos</vt:lpstr>
      <vt:lpstr>Los cíclopes</vt:lpstr>
      <vt:lpstr>Eolo, el Dios del viento</vt:lpstr>
      <vt:lpstr>Lestrigones</vt:lpstr>
      <vt:lpstr>La maga Circe</vt:lpstr>
      <vt:lpstr>Hades</vt:lpstr>
      <vt:lpstr>Las sirenas</vt:lpstr>
      <vt:lpstr>Escila y Caribdis</vt:lpstr>
      <vt:lpstr>Helios</vt:lpstr>
      <vt:lpstr>La ninfa Calipso</vt:lpstr>
      <vt:lpstr>Isla de los Feacios</vt:lpstr>
      <vt:lpstr>Ítaca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viaje de Ulises</dc:title>
  <dc:creator>Santi</dc:creator>
  <cp:lastModifiedBy>Santi</cp:lastModifiedBy>
  <cp:revision>20</cp:revision>
  <dcterms:created xsi:type="dcterms:W3CDTF">2010-10-22T15:28:52Z</dcterms:created>
  <dcterms:modified xsi:type="dcterms:W3CDTF">2010-11-04T20:02:29Z</dcterms:modified>
</cp:coreProperties>
</file>